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2" r:id="rId8"/>
    <p:sldId id="260" r:id="rId9"/>
    <p:sldId id="261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64-97EC-41DC-A8BD-5A20008DF4AF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879-2EEF-4257-B22D-C95800ECF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236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64-97EC-41DC-A8BD-5A20008DF4AF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879-2EEF-4257-B22D-C95800ECF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659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64-97EC-41DC-A8BD-5A20008DF4AF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879-2EEF-4257-B22D-C95800ECF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400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64-97EC-41DC-A8BD-5A20008DF4AF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879-2EEF-4257-B22D-C95800ECF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150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64-97EC-41DC-A8BD-5A20008DF4AF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879-2EEF-4257-B22D-C95800ECF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285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64-97EC-41DC-A8BD-5A20008DF4AF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879-2EEF-4257-B22D-C95800ECF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992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64-97EC-41DC-A8BD-5A20008DF4AF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879-2EEF-4257-B22D-C95800ECF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32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64-97EC-41DC-A8BD-5A20008DF4AF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879-2EEF-4257-B22D-C95800ECF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46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64-97EC-41DC-A8BD-5A20008DF4AF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879-2EEF-4257-B22D-C95800ECF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058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64-97EC-41DC-A8BD-5A20008DF4AF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879-2EEF-4257-B22D-C95800ECF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282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64-97EC-41DC-A8BD-5A20008DF4AF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879-2EEF-4257-B22D-C95800ECF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43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E6664-97EC-41DC-A8BD-5A20008DF4AF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8C879-2EEF-4257-B22D-C95800ECF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460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737" y="660698"/>
            <a:ext cx="1001985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</a:t>
            </a:r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Современные деньги России»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07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03631" y="476032"/>
            <a:ext cx="184731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25816" y="293678"/>
            <a:ext cx="602055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Без меня нет и рубля,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Хоть и маленькая я.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Наберёшь меня сто штук —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Вот и рубль, милый друг.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002555" y="4478418"/>
            <a:ext cx="2002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Копейка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65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03631" y="476032"/>
            <a:ext cx="184731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4314" y="383322"/>
            <a:ext cx="924336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 город изображен на купюре </a:t>
            </a:r>
          </a:p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1000 рублей?</a:t>
            </a:r>
          </a:p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4529125" y="4156294"/>
            <a:ext cx="29490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Ярославль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69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03631" y="476032"/>
            <a:ext cx="184731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3660" y="383322"/>
            <a:ext cx="7664663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ПОМНИТЕ:</a:t>
            </a:r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/>
              <a:t>Деньги  не портят людей.</a:t>
            </a:r>
          </a:p>
          <a:p>
            <a:pPr algn="ctr">
              <a:buNone/>
            </a:pPr>
            <a:r>
              <a:rPr lang="ru-RU" sz="4400" b="1" dirty="0" smtClean="0"/>
              <a:t>Они лишь показывают </a:t>
            </a:r>
          </a:p>
          <a:p>
            <a:pPr algn="ctr">
              <a:buNone/>
            </a:pPr>
            <a:r>
              <a:rPr lang="ru-RU" sz="4400" b="1" dirty="0" smtClean="0"/>
              <a:t>какой на самом деле человек.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2685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24000" y="831273"/>
            <a:ext cx="762000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itchFamily="18" charset="0"/>
              </a:rPr>
              <a:t>Как называется  лицевая сторона монеты, на которой изображали портреты глав государств, герб, эмблемы, надпись с названием страны, названием банка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sz="3600" b="1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АВЕРС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10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49927" y="555050"/>
            <a:ext cx="1009996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Как называется город, изображенный на купюре в 500 рублей?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АРХАНГЕЛЬСК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450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42653" y="382012"/>
            <a:ext cx="960120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Как называется город, изображенный на купюре </a:t>
            </a:r>
          </a:p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в 5000 рублей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ХАБАРОВСК</a:t>
            </a:r>
          </a:p>
        </p:txBody>
      </p:sp>
    </p:spTree>
    <p:extLst>
      <p:ext uri="{BB962C8B-B14F-4D97-AF65-F5344CB8AC3E}">
        <p14:creationId xmlns:p14="http://schemas.microsoft.com/office/powerpoint/2010/main" val="283411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74618" y="609600"/>
            <a:ext cx="101138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Я кладу их не в платок, </a:t>
            </a:r>
          </a:p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Я кладу их в  кошелёк.</a:t>
            </a:r>
          </a:p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Что это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ДЕНЬГИ</a:t>
            </a:r>
          </a:p>
        </p:txBody>
      </p:sp>
    </p:spTree>
    <p:extLst>
      <p:ext uri="{BB962C8B-B14F-4D97-AF65-F5344CB8AC3E}">
        <p14:creationId xmlns:p14="http://schemas.microsoft.com/office/powerpoint/2010/main" val="272275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72835" y="459617"/>
            <a:ext cx="1083425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Как называется город, изображенный на купюре в 2000 рублей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ВЛАДИВОСТОК</a:t>
            </a:r>
          </a:p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573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07815" y="875206"/>
            <a:ext cx="8976367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Как называется ребро монеты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ГУРТ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814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23999" y="750563"/>
            <a:ext cx="953192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Где  установлен деревянный памятник 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 рублю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 </a:t>
            </a:r>
          </a:p>
          <a:p>
            <a:pPr algn="ctr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ТОМСК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98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55484" y="476032"/>
            <a:ext cx="10081028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Какой город изображен на купюре в 10 рублей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КРАСНОЯСК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724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130</Words>
  <Application>Microsoft Office PowerPoint</Application>
  <PresentationFormat>Широкоэкранный</PresentationFormat>
  <Paragraphs>57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2021-12-05T16:47:08Z</dcterms:created>
  <dcterms:modified xsi:type="dcterms:W3CDTF">2021-12-05T17:29:36Z</dcterms:modified>
</cp:coreProperties>
</file>