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8" r:id="rId2"/>
    <p:sldId id="272" r:id="rId3"/>
    <p:sldId id="286" r:id="rId4"/>
    <p:sldId id="285" r:id="rId5"/>
    <p:sldId id="287" r:id="rId6"/>
    <p:sldId id="264" r:id="rId7"/>
    <p:sldId id="265" r:id="rId8"/>
    <p:sldId id="266" r:id="rId9"/>
    <p:sldId id="267" r:id="rId10"/>
    <p:sldId id="268" r:id="rId11"/>
    <p:sldId id="270" r:id="rId12"/>
    <p:sldId id="281" r:id="rId13"/>
    <p:sldId id="282" r:id="rId14"/>
    <p:sldId id="283" r:id="rId15"/>
    <p:sldId id="284" r:id="rId16"/>
    <p:sldId id="288" r:id="rId17"/>
    <p:sldId id="289" r:id="rId18"/>
    <p:sldId id="292" r:id="rId19"/>
    <p:sldId id="293" r:id="rId20"/>
    <p:sldId id="294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F0A06-62CC-4CBD-BAB0-9F2E3A8AB556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F6856-9A12-4AFE-89A7-DA4A1D5D21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F6856-9A12-4AFE-89A7-DA4A1D5D215C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30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66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23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9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558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69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93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752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383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77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195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87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47664" y="2924944"/>
            <a:ext cx="77724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деньги России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72300" cy="211456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31840" y="178583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Pictures\Money_Banknotes_Roubles_2666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420888"/>
            <a:ext cx="4038600" cy="4011907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012160" y="1916832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Ярославль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99792" y="79499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Pictures\875a8375f91de049494d6073098e8a2f_adc29cb958c124045a5c7060a5a39a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843808" y="2468349"/>
            <a:ext cx="3805238" cy="3358122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998096" y="2013011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Хабаровск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31840" y="0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БУМАЖНЫЕ   ДЕНЬГИ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User\Pictures\Money_Banknotes_Roubles_200_2017_534090_262x2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7824" y="2412359"/>
            <a:ext cx="3681612" cy="301926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940152" y="1531390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Севастополь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52700" y="0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БУМАЖНЫЕ   ДЕНЬГИ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User\Pictures\novye-denygi-v-rossi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7824" y="2144985"/>
            <a:ext cx="3819601" cy="3558778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084168" y="1294600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Владивосток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86864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71604" y="714356"/>
            <a:ext cx="6143668" cy="70328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267744" y="678325"/>
            <a:ext cx="7543824" cy="714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МОНЕТЫ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Pictures\300651-alexfas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14488"/>
            <a:ext cx="5976664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99792" y="35411"/>
            <a:ext cx="8079581" cy="165819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СТОРОНЫ  МОНЕТ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154597" y="1772816"/>
            <a:ext cx="4899323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Любая монета имеет три поверхности, у которых есть свои названия: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Аверс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это лицевая сторона монеты. На аверсе изображали портреты глав государств, герб, эмблемы, надпись с названием страны, названием банка.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Реверс-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оборотная сторона монеты. На ней изображен номинал монеты, клеймо пробы.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Гурт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так называют ребро монеты.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07167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11760" y="0"/>
            <a:ext cx="8079581" cy="165819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СТОРОНЫ  МОНЕТ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Pictures\slide_2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275856" y="1658198"/>
            <a:ext cx="5020733" cy="37655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00034" y="207167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83768" y="0"/>
            <a:ext cx="8229600" cy="158272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ПРО РУБЛЬ И КОПЕЙКУ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90534" y="1700808"/>
            <a:ext cx="3767465" cy="4054485"/>
          </a:xfrm>
        </p:spPr>
        <p:txBody>
          <a:bodyPr>
            <a:normAutofit/>
          </a:bodyPr>
          <a:lstStyle/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Копейка рубль бережет.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не бережет копейки, тот сам не стоит рубля.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Копейками рубль крепок.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Копейка кругла, смотри, чтоб не укатилась.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Трудовая копейка в кармане лежит, а шальная ребром торчит.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07167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82"/>
            <a:ext cx="9108504" cy="686918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43808" y="232236"/>
            <a:ext cx="6929486" cy="121444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ПАМЯТНИКИ ДЕНЬГАМ  В РОССИИ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Pictures\Рубль_на_Новособорно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71800" y="2533343"/>
            <a:ext cx="3805238" cy="3589921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945199" y="1628800"/>
            <a:ext cx="3495700" cy="3500462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  рублю 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город  Томск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07167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36017" y="166615"/>
            <a:ext cx="6929486" cy="121444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ПАМЯТНИКИ ДЕНЬГАМ  В РОССИИ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Pictures\8b361a781ef480cfac6b19ccc0321b8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987824" y="2348880"/>
            <a:ext cx="2806220" cy="3767138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636840" y="1547676"/>
            <a:ext cx="3495700" cy="3500462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  копейке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город  Иркутск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07167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1"/>
            <a:ext cx="9144000" cy="693420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11960" y="116632"/>
            <a:ext cx="7643866" cy="17145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ЗАГАДКА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05544" y="1700808"/>
            <a:ext cx="8229600" cy="43402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Бывают купюры, бывают монеты</a:t>
            </a:r>
          </a:p>
          <a:p>
            <a:pPr marL="0" indent="0" algn="ctr">
              <a:buNone/>
            </a:pPr>
            <a:r>
              <a:rPr lang="ru-RU" dirty="0"/>
              <a:t>Любого размера и разного цвета</a:t>
            </a:r>
          </a:p>
          <a:p>
            <a:pPr marL="0" indent="0" algn="ctr">
              <a:buNone/>
            </a:pPr>
            <a:r>
              <a:rPr lang="ru-RU" dirty="0"/>
              <a:t>Мы ими расплачиваемся по кассе,</a:t>
            </a:r>
          </a:p>
          <a:p>
            <a:pPr marL="0" indent="0" algn="ctr">
              <a:buNone/>
            </a:pPr>
            <a:r>
              <a:rPr lang="ru-RU" dirty="0"/>
              <a:t>Не купишь без них ни печенья, ни кваса.</a:t>
            </a:r>
          </a:p>
          <a:p>
            <a:pPr marL="0" indent="0" algn="ctr">
              <a:buNone/>
            </a:pPr>
            <a:r>
              <a:rPr lang="ru-RU" dirty="0"/>
              <a:t>Мы с ними идем всегда в магазин </a:t>
            </a:r>
          </a:p>
          <a:p>
            <a:pPr marL="0" indent="0" algn="ctr">
              <a:buNone/>
            </a:pPr>
            <a:r>
              <a:rPr lang="ru-RU" dirty="0"/>
              <a:t>Папа за них покупают бензин.</a:t>
            </a:r>
          </a:p>
          <a:p>
            <a:pPr marL="0" indent="0" algn="ctr">
              <a:buNone/>
            </a:pPr>
            <a:r>
              <a:rPr lang="ru-RU" dirty="0"/>
              <a:t>Мне-игрушки, маме- серьги</a:t>
            </a:r>
          </a:p>
          <a:p>
            <a:pPr marL="0" indent="0" algn="ctr">
              <a:buNone/>
            </a:pPr>
            <a:r>
              <a:rPr lang="ru-RU" dirty="0"/>
              <a:t>Можем мы купить </a:t>
            </a:r>
            <a:r>
              <a:rPr lang="ru-RU" dirty="0" smtClean="0"/>
              <a:t>за…..</a:t>
            </a:r>
            <a:endParaRPr lang="ru-RU" dirty="0"/>
          </a:p>
          <a:p>
            <a:r>
              <a:rPr lang="ru-RU" dirty="0"/>
              <a:t> </a:t>
            </a:r>
          </a:p>
          <a:p>
            <a:pPr algn="ctr">
              <a:buNone/>
            </a:pPr>
            <a:endParaRPr lang="ru-RU" b="1" dirty="0" smtClean="0"/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1571601" y="4265361"/>
            <a:ext cx="318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1"/>
            <a:ext cx="9144000" cy="693420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10619" y="516723"/>
            <a:ext cx="6929486" cy="121444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ПАМЯТНИКИ ДЕНЬГАМ  В РОССИИ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Pictures\krasnoyars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195736" y="3430669"/>
            <a:ext cx="3805238" cy="2110717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648300" y="1196752"/>
            <a:ext cx="3495700" cy="3500462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  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рублям 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город  Красноярск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07167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9144000" cy="68961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07904" y="385779"/>
            <a:ext cx="5072098" cy="142876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56877" y="1388261"/>
            <a:ext cx="7000924" cy="404337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/>
              <a:t>Деньги  не портят людей.</a:t>
            </a:r>
          </a:p>
          <a:p>
            <a:pPr algn="ctr">
              <a:buNone/>
            </a:pPr>
            <a:r>
              <a:rPr lang="ru-RU" sz="3600" b="1" dirty="0" smtClean="0"/>
              <a:t>Они лишь показывают </a:t>
            </a:r>
          </a:p>
          <a:p>
            <a:pPr algn="ctr">
              <a:buNone/>
            </a:pPr>
            <a:r>
              <a:rPr lang="ru-RU" sz="3600" b="1" dirty="0" smtClean="0"/>
              <a:t>какой на самом деле человек.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7744" y="196833"/>
            <a:ext cx="7643866" cy="17145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ЧТО ТАКОЕ  ДЕНЬГИ?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98205" y="2548813"/>
            <a:ext cx="8229600" cy="4340237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2000" dirty="0" smtClean="0"/>
              <a:t>Деньги - это металлические и бумажные знаки, являющиеся мерой стоимости товаров и услуг.</a:t>
            </a:r>
            <a:endParaRPr lang="ru-RU" sz="2000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1571601" y="4265361"/>
            <a:ext cx="318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357166"/>
            <a:ext cx="7643866" cy="1714512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     </a:t>
            </a:r>
          </a:p>
        </p:txBody>
      </p:sp>
      <p:sp>
        <p:nvSpPr>
          <p:cNvPr id="9" name="Стрелка вниз 8"/>
          <p:cNvSpPr/>
          <p:nvPr/>
        </p:nvSpPr>
        <p:spPr>
          <a:xfrm rot="19259347">
            <a:off x="6659851" y="1854174"/>
            <a:ext cx="484632" cy="1130900"/>
          </a:xfrm>
          <a:prstGeom prst="downArrow">
            <a:avLst>
              <a:gd name="adj1" fmla="val 50000"/>
              <a:gd name="adj2" fmla="val 54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2151717">
            <a:off x="3991731" y="1813543"/>
            <a:ext cx="484632" cy="11139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29256" y="3143953"/>
            <a:ext cx="3000396" cy="1714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54180" y="3134495"/>
            <a:ext cx="3071834" cy="1714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290" y="939117"/>
            <a:ext cx="3429024" cy="714380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54180" y="3180148"/>
            <a:ext cx="28575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Бумажные</a:t>
            </a:r>
          </a:p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деньги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(рубли)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1571601" y="4265361"/>
            <a:ext cx="318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643570" y="3417435"/>
            <a:ext cx="25717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Монеты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копейки)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84852" y="782405"/>
            <a:ext cx="23459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Деньги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14514" y="279796"/>
            <a:ext cx="6929486" cy="121444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СООТНОШЕНИЕ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РУБЛЯ И КОПЕЕК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    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14415" y="3643314"/>
            <a:ext cx="28575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1571601" y="4265361"/>
            <a:ext cx="318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130621" y="1724763"/>
            <a:ext cx="614366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Нас, сестёр, в рубле сто штук.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проходим много рук.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 теряют и меняют,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А, бывало, и ругают.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Пропадёт одна сестра,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Поглядишь — нет и рубля.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рубль = 100 копеек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42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7744" y="247634"/>
            <a:ext cx="6786610" cy="10715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 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БУМАЖНЫЕ   ДЕНЬГИ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Pictures\_upload_files_news_882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411760" y="2636912"/>
            <a:ext cx="3928754" cy="348794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868144" y="1393017"/>
            <a:ext cx="3571900" cy="407196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Изображен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Красноярск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80"/>
            <a:ext cx="9144000" cy="70294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15816" y="10680"/>
            <a:ext cx="8079581" cy="16581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БУМАЖНЫЕ  ДЕНЬГИ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Pictures\50_ruble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71393" y="2854950"/>
            <a:ext cx="3924300" cy="3546866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45170" y="1196752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27784" y="171617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Pictures\ris_rubl_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15816" y="2458492"/>
            <a:ext cx="4038600" cy="3955185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868144" y="1700556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347864" y="108349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Pictures\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35696" y="2420888"/>
            <a:ext cx="4400552" cy="393028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652120" y="1850759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Архангельск 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Памятник  Петру 1 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фоне парусника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Соловецкий монастырь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853</TotalTime>
  <Words>269</Words>
  <Application>Microsoft Office PowerPoint</Application>
  <PresentationFormat>Экран (4:3)</PresentationFormat>
  <Paragraphs>114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Метрополия</vt:lpstr>
      <vt:lpstr>                  Современные деньги России</vt:lpstr>
      <vt:lpstr>  ЗАГАДКА</vt:lpstr>
      <vt:lpstr>  ЧТО ТАКОЕ  ДЕНЬГИ?</vt:lpstr>
      <vt:lpstr>Презентация PowerPoint</vt:lpstr>
      <vt:lpstr>СООТНОШЕНИЕ   РУБЛЯ И КОПЕЕК</vt:lpstr>
      <vt:lpstr>СОВРЕМЕННЫЕ    БУМАЖНЫЕ   ДЕНЬГИ</vt:lpstr>
      <vt:lpstr> СОВРЕМЕННЫЕ   БУМАЖНЫЕ  ДЕНЬГИ</vt:lpstr>
      <vt:lpstr>СОВРЕМЕННЫЕ   БУМАЖНЫЕ  ДЕНЬГИ</vt:lpstr>
      <vt:lpstr>СОВРЕМЕННЫЕ   БУМАЖНЫЕ  ДЕНЬГИ</vt:lpstr>
      <vt:lpstr>СОВРЕМЕННЫЕ   БУМАЖНЫЕ  ДЕНЬГИ</vt:lpstr>
      <vt:lpstr>СОВРЕМЕННЫЕ   БУМАЖНЫЕ  ДЕНЬГИ</vt:lpstr>
      <vt:lpstr>СОВРЕМЕННЫЕ   БУМАЖНЫЕ   ДЕНЬГИ</vt:lpstr>
      <vt:lpstr>СОВРЕМЕННЫЕ   БУМАЖНЫЕ   ДЕНЬГИ</vt:lpstr>
      <vt:lpstr> </vt:lpstr>
      <vt:lpstr> СТОРОНЫ  МОНЕТ</vt:lpstr>
      <vt:lpstr> СТОРОНЫ  МОНЕТ</vt:lpstr>
      <vt:lpstr> ПОСЛОВИЦЫ ПРО РУБЛЬ И КОПЕЙКУ</vt:lpstr>
      <vt:lpstr> ПАМЯТНИКИ ДЕНЬГАМ  В РОССИИ</vt:lpstr>
      <vt:lpstr> ПАМЯТНИКИ ДЕНЬГАМ  В РОССИИ</vt:lpstr>
      <vt:lpstr> ПАМЯТНИКИ ДЕНЬГАМ  В РОССИИ</vt:lpstr>
      <vt:lpstr>ПОМНИТЕ: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Teacher</cp:lastModifiedBy>
  <cp:revision>86</cp:revision>
  <dcterms:created xsi:type="dcterms:W3CDTF">2018-03-04T08:34:50Z</dcterms:created>
  <dcterms:modified xsi:type="dcterms:W3CDTF">2021-12-03T14:23:45Z</dcterms:modified>
</cp:coreProperties>
</file>